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4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media/image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D1D48F-A62D-40F0-9FFF-8496CA86A10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705E83-88C5-4BDF-9474-85DFD55C96D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3A3729-3A13-4B14-B402-9760C5B7812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F4CD34-EE71-42F2-91D0-E03230197DA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0EF18E-912B-4F03-B56F-729619D247D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4BCC6D-9996-4A42-9677-397FAB03DF3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D238C9-8F83-4726-A976-F026CBC4730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0C1DCE-826B-4118-8FD4-3F3AC58356E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035FD8-E58C-4014-AA33-78A9F56FBF4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91BD79-7311-4551-92FB-ED49C082981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B5F0BE-B7E7-4CD8-9B98-D92627DFF11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06D3EF-7E42-4970-8D23-089ED9F74C4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0520" cy="26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1640" cy="26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CE901BE-DB65-4AA5-AD28-C209B5FA08E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1640" cy="268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160" cy="51379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3760" cy="26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5840" cy="2858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0280" cy="202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2160" cy="5137920"/>
          </a:xfrm>
          <a:prstGeom prst="rect">
            <a:avLst/>
          </a:prstGeom>
          <a:ln w="0">
            <a:noFill/>
          </a:ln>
        </p:spPr>
      </p:pic>
      <p:sp>
        <p:nvSpPr>
          <p:cNvPr id="121" name="Прямоугольник 5"/>
          <p:cNvSpPr/>
          <p:nvPr/>
        </p:nvSpPr>
        <p:spPr>
          <a:xfrm>
            <a:off x="1640880" y="4588920"/>
            <a:ext cx="2993760" cy="26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22" name="Изображение 40"/>
          <p:cNvSpPr/>
          <p:nvPr/>
        </p:nvSpPr>
        <p:spPr>
          <a:xfrm>
            <a:off x="867240" y="3587040"/>
            <a:ext cx="251640" cy="2516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3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4120" cy="1128240"/>
          </a:xfrm>
          <a:prstGeom prst="rect">
            <a:avLst/>
          </a:prstGeom>
          <a:ln w="0">
            <a:noFill/>
          </a:ln>
        </p:spPr>
      </p:pic>
      <p:sp>
        <p:nvSpPr>
          <p:cNvPr id="124" name=""/>
          <p:cNvSpPr/>
          <p:nvPr/>
        </p:nvSpPr>
        <p:spPr>
          <a:xfrm>
            <a:off x="466200" y="1728360"/>
            <a:ext cx="473436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6160" cy="3558960"/>
            <a:chOff x="4756680" y="883800"/>
            <a:chExt cx="4466160" cy="35589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6160" cy="35589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5000"/>
              <a:ext cx="1733760" cy="27691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5160" cy="17319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7280"/>
            <a:ext cx="2387880" cy="35928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33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99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5360" cy="343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3880" cy="51379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0160" y="2655720"/>
            <a:ext cx="2255760" cy="35928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2000" cy="23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368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2024-08-28T09:46:46Z</dcterms:modified>
  <cp:revision>34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